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34"/>
    <p:restoredTop sz="94658"/>
  </p:normalViewPr>
  <p:slideViewPr>
    <p:cSldViewPr snapToGrid="0">
      <p:cViewPr varScale="1">
        <p:scale>
          <a:sx n="116" d="100"/>
          <a:sy n="116" d="100"/>
        </p:scale>
        <p:origin x="5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5217D-D945-AA0A-D24B-534D2777A2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DFF0DB-12CC-700E-C181-A4050E4F00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88062-369F-F13E-A98D-22AE8EE7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2A81B-848C-20BC-3DC6-DCC381AAD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98725-DDB3-4AC4-6999-DF868C11D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453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CB7E0-735E-7C16-B9AC-B0D46565C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79631-4DBC-0999-351F-54DE42B873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3B2EC-7F61-7200-DCE8-E7BF8857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D8616-6D6E-FEFD-CC4E-CD99E820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06BC9-6560-1946-9C71-9ABA4E3F2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26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DC96D-9930-CE71-9432-5B35906B8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D10111-C982-8772-C03C-4B8328455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E06FE-8089-F92B-F99B-3D94B79D0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6DE73-3BBE-C02A-4D42-7D041CB89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EAD1D6-50C1-6C43-F67A-43C93629D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06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9735A-61E2-298E-4EC4-8B87AB392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FDAE-7FE7-E9DE-92F2-5045BDBC2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B24691-979C-1B04-9927-EC1B7254C1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BC24F-4F7F-1DAB-DCE9-63452FD4B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46B8DF-F868-3E04-64AB-9BCA7144B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1AACBB-10F1-D5AE-2A98-541D74327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827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D973A-35DC-C15C-F52F-8ABBF35D4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1C1C76-BB04-D731-0F1F-3CBEDFE12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695660-FAA3-DE59-16D5-0B6648886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8C567A-3701-0B6B-C0DA-8AB59C3971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34E480-099B-8579-6743-1F99789AD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DEDA59-998E-6819-A941-EBBD8C74F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2EEEE3-6224-0A5E-E7C3-7A563E7F7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FA6F2E-4090-1366-2AA5-F3530A587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18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CB117-EE95-B1C6-FBDA-8F75B46A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6AE606-DC84-D9CA-8A27-01F7CA5D7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61088D-58BA-15A7-6372-5A725A26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F9D416-38B3-F1B3-E168-3DDA30C8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480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15C51E-53E2-20BF-2373-83D92F306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3565E0-9126-499E-BCFD-784352C2D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2FB39-421F-A531-6949-D4D8F4B89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56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13A68-1799-5BA1-256A-015CDC222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33320-FBCD-6AA4-F80C-661E8B1AC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AE3C8F-50BB-909F-3BB3-C19D90C0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779D54-DBD5-3CF6-B41A-EDCF98B64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9248C9-D44B-914D-F47E-506661733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C1C1E2-8848-B56E-1EFB-30AFFEF38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19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F2843-BE18-AECA-909A-638B09CAA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0DAC30-C42F-2691-07CC-5572E1B3427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250C80-41CA-8CF9-8D82-6AD43AD92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25C23B-EA4D-691C-C4DF-1AC6130EA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61E9E5-3806-E08F-6764-D7CE461FA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B9C25-C630-8463-F12C-7C2F2992B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009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DB5BD-1CDF-0DE3-8039-21D3CD2B8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9633F3-6BD8-E340-154E-E0CCECD70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405C8F-C16F-9DD0-1332-4959D06D8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787A16-6535-E5A0-B499-38A12117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06832-25C9-7D44-C6E4-0595E00ED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1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DD7B47-3F0E-7EFB-DCA2-141E9E681E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A770A-DDC2-29AF-533F-28250BADE1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95D4A-7C29-628D-1A8B-0885FF84B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3F7C3-2961-A532-FE4E-B5A791172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CEAA4-41DE-53F9-B6D9-F6774042D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90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BD4D7B-D2B2-91B9-AD0B-8249EF4FD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814C6-3BE2-CA2D-1F1B-BC59B0C7F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82A1F-B4F3-4483-8467-DE4027F0A4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CA3962-7872-0E45-BE5A-874D91314682}" type="datetimeFigureOut">
              <a:rPr lang="en-US" smtClean="0"/>
              <a:t>11/3/26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A46BD3-2419-7B95-1221-CA819C70FF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62B51-774A-0495-BEAF-8820EBD53F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0F815D-20A8-6341-BE47-A3359802E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093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87A2B-9486-8610-E9A2-394FCB585B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BE6833-1C67-D1B4-4699-19EC574AF2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237CF05-C2E8-B111-2E35-6A4521EAFCAB}"/>
              </a:ext>
            </a:extLst>
          </p:cNvPr>
          <p:cNvGrpSpPr/>
          <p:nvPr/>
        </p:nvGrpSpPr>
        <p:grpSpPr>
          <a:xfrm>
            <a:off x="559013" y="0"/>
            <a:ext cx="11632987" cy="803303"/>
            <a:chOff x="375399" y="93001"/>
            <a:chExt cx="11632987" cy="803303"/>
          </a:xfrm>
        </p:grpSpPr>
        <p:sp>
          <p:nvSpPr>
            <p:cNvPr id="8" name="文本框 22">
              <a:extLst>
                <a:ext uri="{FF2B5EF4-FFF2-40B4-BE49-F238E27FC236}">
                  <a16:creationId xmlns:a16="http://schemas.microsoft.com/office/drawing/2014/main" id="{60662AAF-1F99-7203-1FD2-85F20B85CE98}"/>
                </a:ext>
              </a:extLst>
            </p:cNvPr>
            <p:cNvSpPr txBox="1"/>
            <p:nvPr/>
          </p:nvSpPr>
          <p:spPr>
            <a:xfrm>
              <a:off x="1668894" y="93001"/>
              <a:ext cx="10339492" cy="5232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wrap="square" anchor="ctr">
              <a:spAutoFit/>
            </a:bodyPr>
            <a:lstStyle/>
            <a:p>
              <a:pPr>
                <a:buNone/>
              </a:pPr>
              <a:r>
                <a:rPr lang="en-US" sz="28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ISESC 2026</a:t>
              </a:r>
              <a:r>
                <a:rPr lang="en-US" sz="12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 CPSS &amp; IEEE International Symposium on Energy Storage and Conversion</a:t>
              </a:r>
              <a:r>
                <a:rPr lang="en-US" sz="28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 	</a:t>
              </a:r>
              <a:endParaRPr lang="en-HK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9" name="Picture 8" descr="China Power Supply Society（a social organization supervised by the China Association for Science and Technology）_Baiduwiki">
              <a:extLst>
                <a:ext uri="{FF2B5EF4-FFF2-40B4-BE49-F238E27FC236}">
                  <a16:creationId xmlns:a16="http://schemas.microsoft.com/office/drawing/2014/main" id="{12DC7D35-9BA1-AD83-BCBD-A4629E1A0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399" y="301825"/>
              <a:ext cx="560705" cy="5607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 descr="PELS - Author Profile on EEPower">
              <a:extLst>
                <a:ext uri="{FF2B5EF4-FFF2-40B4-BE49-F238E27FC236}">
                  <a16:creationId xmlns:a16="http://schemas.microsoft.com/office/drawing/2014/main" id="{F27061F7-7B71-71D3-7D13-8086F07CC5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936104" y="205813"/>
              <a:ext cx="732790" cy="64833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1" name="文本框 16">
              <a:extLst>
                <a:ext uri="{FF2B5EF4-FFF2-40B4-BE49-F238E27FC236}">
                  <a16:creationId xmlns:a16="http://schemas.microsoft.com/office/drawing/2014/main" id="{59C6C940-30D5-1BD6-94FF-4E73C84D83CA}"/>
                </a:ext>
              </a:extLst>
            </p:cNvPr>
            <p:cNvSpPr txBox="1"/>
            <p:nvPr/>
          </p:nvSpPr>
          <p:spPr>
            <a:xfrm>
              <a:off x="1668893" y="607569"/>
              <a:ext cx="10339491" cy="28873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anchor="ctr">
              <a:noAutofit/>
            </a:bodyPr>
            <a:lstStyle/>
            <a:p>
              <a:pPr>
                <a:buNone/>
              </a:pPr>
              <a:r>
                <a:rPr lang="en-US" sz="1400" b="1" dirty="0">
                  <a:solidFill>
                    <a:srgbClr val="3A7C22"/>
                  </a:solidFill>
                  <a:latin typeface="Calibri" panose="020F0502020204030204" pitchFamily="34" charset="0"/>
                  <a:ea typeface="PMingLiU" panose="02020500000000000000" pitchFamily="18" charset="-120"/>
                </a:rPr>
                <a:t>Dec 7-10, 2026, Hong Kong</a:t>
              </a:r>
              <a:endParaRPr lang="en-HK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9531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179CC30-DA94-7811-F710-44DCE980F677}"/>
              </a:ext>
            </a:extLst>
          </p:cNvPr>
          <p:cNvGrpSpPr/>
          <p:nvPr/>
        </p:nvGrpSpPr>
        <p:grpSpPr>
          <a:xfrm>
            <a:off x="559013" y="0"/>
            <a:ext cx="11632987" cy="803303"/>
            <a:chOff x="375399" y="93001"/>
            <a:chExt cx="11632987" cy="803303"/>
          </a:xfrm>
        </p:grpSpPr>
        <p:sp>
          <p:nvSpPr>
            <p:cNvPr id="4" name="文本框 22">
              <a:extLst>
                <a:ext uri="{FF2B5EF4-FFF2-40B4-BE49-F238E27FC236}">
                  <a16:creationId xmlns:a16="http://schemas.microsoft.com/office/drawing/2014/main" id="{791C03A6-10D9-B391-3551-42E551C90708}"/>
                </a:ext>
              </a:extLst>
            </p:cNvPr>
            <p:cNvSpPr txBox="1"/>
            <p:nvPr/>
          </p:nvSpPr>
          <p:spPr>
            <a:xfrm>
              <a:off x="1668894" y="93001"/>
              <a:ext cx="10339492" cy="5232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wrap="square" anchor="ctr">
              <a:spAutoFit/>
            </a:bodyPr>
            <a:lstStyle/>
            <a:p>
              <a:pPr>
                <a:buNone/>
              </a:pPr>
              <a:r>
                <a:rPr lang="en-US" sz="28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ISESC 2026</a:t>
              </a:r>
              <a:r>
                <a:rPr lang="en-US" sz="12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 CPSS &amp; IEEE International Symposium on Energy Storage and Conversion</a:t>
              </a:r>
              <a:r>
                <a:rPr lang="en-US" sz="28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PMingLiU" panose="02020500000000000000" pitchFamily="18" charset="-120"/>
                </a:rPr>
                <a:t> 	</a:t>
              </a:r>
              <a:endParaRPr lang="en-HK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" name="Picture 4" descr="China Power Supply Society（a social organization supervised by the China Association for Science and Technology）_Baiduwiki">
              <a:extLst>
                <a:ext uri="{FF2B5EF4-FFF2-40B4-BE49-F238E27FC236}">
                  <a16:creationId xmlns:a16="http://schemas.microsoft.com/office/drawing/2014/main" id="{DD06CB03-77B5-CAF2-781C-A8806CA2C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399" y="301825"/>
              <a:ext cx="560705" cy="5607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Picture 5" descr="PELS - Author Profile on EEPower">
              <a:extLst>
                <a:ext uri="{FF2B5EF4-FFF2-40B4-BE49-F238E27FC236}">
                  <a16:creationId xmlns:a16="http://schemas.microsoft.com/office/drawing/2014/main" id="{F12158AC-67C4-AB9B-53C5-3D1875B3D0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936104" y="205813"/>
              <a:ext cx="732790" cy="64833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文本框 16">
              <a:extLst>
                <a:ext uri="{FF2B5EF4-FFF2-40B4-BE49-F238E27FC236}">
                  <a16:creationId xmlns:a16="http://schemas.microsoft.com/office/drawing/2014/main" id="{A4280402-E98E-D5C6-1E8E-6A36929F48ED}"/>
                </a:ext>
              </a:extLst>
            </p:cNvPr>
            <p:cNvSpPr txBox="1"/>
            <p:nvPr/>
          </p:nvSpPr>
          <p:spPr>
            <a:xfrm>
              <a:off x="1668893" y="607569"/>
              <a:ext cx="10339491" cy="28873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anchor="ctr">
              <a:noAutofit/>
            </a:bodyPr>
            <a:lstStyle/>
            <a:p>
              <a:pPr>
                <a:buNone/>
              </a:pPr>
              <a:r>
                <a:rPr lang="en-US" sz="1400" b="1" dirty="0">
                  <a:solidFill>
                    <a:srgbClr val="3A7C22"/>
                  </a:solidFill>
                  <a:latin typeface="Calibri" panose="020F0502020204030204" pitchFamily="34" charset="0"/>
                  <a:ea typeface="PMingLiU" panose="02020500000000000000" pitchFamily="18" charset="-120"/>
                </a:rPr>
                <a:t>Dec 7-10, 2026, Hong Kong</a:t>
              </a:r>
              <a:endParaRPr lang="en-HK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9155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C3EB4D5B-0412-0447-B5CD-1830856D0EE2}" vid="{39546F8D-04E6-9647-AEFB-E3DAF36C79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40</Words>
  <Application>Microsoft Macintosh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Henry Chung</dc:creator>
  <cp:lastModifiedBy>Henry Chung</cp:lastModifiedBy>
  <cp:revision>1</cp:revision>
  <dcterms:created xsi:type="dcterms:W3CDTF">2026-11-03T02:47:29Z</dcterms:created>
  <dcterms:modified xsi:type="dcterms:W3CDTF">2026-11-03T02:56:52Z</dcterms:modified>
</cp:coreProperties>
</file>